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58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7A14E-2FD5-4BF6-B88A-053B0E90763A}" type="datetimeFigureOut">
              <a:rPr lang="ru-RU" smtClean="0"/>
              <a:pPr/>
              <a:t>20.03.2024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2B31B-DA89-4557-9790-72A6758B0E9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suslugi.ru/10909/1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314096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u="sng" dirty="0" smtClean="0">
                <a:hlinkClick r:id="rId2"/>
              </a:rPr>
              <a:t>https://</a:t>
            </a:r>
            <a:r>
              <a:rPr lang="ru-RU" u="sng" dirty="0" smtClean="0">
                <a:hlinkClick r:id="rId2"/>
              </a:rPr>
              <a:t>www.gosuslugi.ru/10909/1</a:t>
            </a: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u="sng" dirty="0" smtClean="0"/>
              <a:t/>
            </a:r>
            <a:br>
              <a:rPr lang="ru-RU" u="sng" dirty="0" smtClean="0"/>
            </a:br>
            <a:r>
              <a:rPr lang="ru-RU" dirty="0" smtClean="0"/>
              <a:t>Запись </a:t>
            </a:r>
            <a:r>
              <a:rPr lang="ru-RU" dirty="0" smtClean="0"/>
              <a:t>в дошкольную организацию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92696"/>
            <a:ext cx="8856000" cy="50251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404664"/>
            <a:ext cx="8430624" cy="56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3188" y="1844824"/>
            <a:ext cx="9040812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</Words>
  <Application>Microsoft Office PowerPoint</Application>
  <PresentationFormat>Экран (4:3)</PresentationFormat>
  <Paragraphs>1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https://www.gosuslugi.ru/10909/1  Запись в дошкольную организацию   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moskalchenkoev</dc:creator>
  <cp:lastModifiedBy>moskalchenkoev</cp:lastModifiedBy>
  <cp:revision>2</cp:revision>
  <dcterms:created xsi:type="dcterms:W3CDTF">2024-03-20T05:03:11Z</dcterms:created>
  <dcterms:modified xsi:type="dcterms:W3CDTF">2024-03-20T05:25:15Z</dcterms:modified>
</cp:coreProperties>
</file>